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253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9E123A0-5CCA-4580-8385-A1E29AD92BE4}" type="datetimeFigureOut">
              <a:rPr lang="da-DK"/>
              <a:pPr>
                <a:defRPr/>
              </a:pPr>
              <a:t>27-09-2024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1556424-6340-43F2-831E-77DE281EB29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5160BD-9A72-44DE-B4E7-FB77D4B5D651}" type="datetimeFigureOut">
              <a:rPr lang="da-DK"/>
              <a:pPr>
                <a:defRPr/>
              </a:pPr>
              <a:t>27-09-2024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A442161-F0FB-4042-9D68-EAF34A8D3B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972336-D569-480A-A695-53BD1E1FF919}" type="slidenum">
              <a:rPr lang="da-DK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64E8DF-FE87-4394-A26B-F7353C0FAB7A}" type="slidenum">
              <a:rPr lang="da-DK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B81DFAD-9B37-47ED-A125-64D92BF6554A}" type="slidenum">
              <a:rPr lang="da-DK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smtClean="0"/>
          </a:p>
        </p:txBody>
      </p:sp>
      <p:sp>
        <p:nvSpPr>
          <p:cNvPr id="102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7DDD6F-A813-4A6F-BE1F-6F566223FE9E}" type="slidenum">
              <a:rPr lang="da-DK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C9587-82DF-4706-A261-854C98C175C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8C37-1DAB-462D-A6E9-0B886C58E6E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A52A0-3A95-40B8-AB6C-1A9181496D2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F2D04-B737-4E3C-9698-2EE310853D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25A45D-8B46-4F74-8648-4DB7C67F8C2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D4A64-B4E1-4E1A-93EB-D5C8893775F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F0D64-BFED-4592-810F-2AED9DFFB27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85638-6F8E-49A3-A551-7883422B1DE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94C75-AF2D-48FB-8396-FD96BE5858D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F60D3-EAE0-423D-80A3-CA308560A6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9FF4B-CE8A-4ACA-8755-AC246B355F0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463CBD0-E939-4AD1-BC78-2C1B015F59D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7"/>
          <p:cNvSpPr txBox="1">
            <a:spLocks noChangeArrowheads="1"/>
          </p:cNvSpPr>
          <p:nvPr/>
        </p:nvSpPr>
        <p:spPr bwMode="auto">
          <a:xfrm>
            <a:off x="468313" y="333375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2000" b="1"/>
              <a:t>Sensommervise</a:t>
            </a:r>
          </a:p>
          <a:p>
            <a:r>
              <a:rPr lang="da-DK" sz="1600"/>
              <a:t>Tekst: Finn &amp; Kirsten Jørgensen (1982)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286248" y="3143248"/>
            <a:ext cx="4641852" cy="351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/>
              <a:t>Æbler lyser rødt på træernes grene, </a:t>
            </a:r>
          </a:p>
          <a:p>
            <a:pPr>
              <a:lnSpc>
                <a:spcPct val="150000"/>
              </a:lnSpc>
            </a:pPr>
            <a:r>
              <a:rPr lang="da-DK"/>
              <a:t>høsten går ind. </a:t>
            </a:r>
          </a:p>
          <a:p>
            <a:pPr>
              <a:lnSpc>
                <a:spcPct val="150000"/>
              </a:lnSpc>
            </a:pPr>
            <a:r>
              <a:rPr lang="da-DK"/>
              <a:t>Går igennem skoven ganske alene, </a:t>
            </a:r>
          </a:p>
          <a:p>
            <a:pPr>
              <a:lnSpc>
                <a:spcPct val="150000"/>
              </a:lnSpc>
            </a:pPr>
            <a:r>
              <a:rPr lang="da-DK"/>
              <a:t>stille i sind. </a:t>
            </a:r>
          </a:p>
          <a:p>
            <a:pPr>
              <a:lnSpc>
                <a:spcPct val="150000"/>
              </a:lnSpc>
            </a:pPr>
            <a:r>
              <a:rPr lang="da-DK" i="1"/>
              <a:t>Gyldne farver og sensommerbrise </a:t>
            </a:r>
            <a:endParaRPr lang="da-DK"/>
          </a:p>
          <a:p>
            <a:pPr>
              <a:lnSpc>
                <a:spcPct val="150000"/>
              </a:lnSpc>
            </a:pPr>
            <a:r>
              <a:rPr lang="da-DK" i="1"/>
              <a:t>fylder hjertet med vemodig musik </a:t>
            </a:r>
            <a:endParaRPr lang="da-DK"/>
          </a:p>
          <a:p>
            <a:pPr>
              <a:lnSpc>
                <a:spcPct val="150000"/>
              </a:lnSpc>
            </a:pPr>
            <a:r>
              <a:rPr lang="da-DK" i="1"/>
              <a:t>- går og nynner en sensommervise </a:t>
            </a:r>
            <a:endParaRPr lang="da-DK"/>
          </a:p>
          <a:p>
            <a:pPr>
              <a:lnSpc>
                <a:spcPct val="150000"/>
              </a:lnSpc>
            </a:pPr>
            <a:r>
              <a:rPr lang="da-DK" i="1"/>
              <a:t>fjernt fra byens larmende trafik. </a:t>
            </a:r>
            <a:endParaRPr lang="da-DK"/>
          </a:p>
        </p:txBody>
      </p:sp>
      <p:sp>
        <p:nvSpPr>
          <p:cNvPr id="2052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5923FE46-1D41-4DA4-A2D0-7754F5A8B6BB}" type="slidenum">
              <a:rPr lang="da-DK" sz="1600"/>
              <a:pPr/>
              <a:t>1</a:t>
            </a:fld>
            <a:r>
              <a:rPr lang="da-DK" sz="1600"/>
              <a:t> af 4</a:t>
            </a:r>
          </a:p>
        </p:txBody>
      </p:sp>
      <p:pic>
        <p:nvPicPr>
          <p:cNvPr id="2053" name="Picture 6" descr="http://www.bombus.dk/images/sensom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143248"/>
            <a:ext cx="3621082" cy="289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t1.gstatic.com/images?q=tbn:ANd9GcS_iXc3N_VieXJj690eicEc6lW_Rcyv4wkqRqyniLket33VHma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571480"/>
            <a:ext cx="3513001" cy="2342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A8BD08B7-DA3A-49D6-BFA5-FBF7DAB3236F}" type="slidenum">
              <a:rPr lang="da-DK" sz="1600"/>
              <a:pPr/>
              <a:t>2</a:t>
            </a:fld>
            <a:r>
              <a:rPr lang="da-DK" sz="1600"/>
              <a:t> af 4</a:t>
            </a:r>
          </a:p>
        </p:txBody>
      </p:sp>
      <p:pic>
        <p:nvPicPr>
          <p:cNvPr id="3076" name="Picture 2" descr="http://www.inndyr.com/nordvaagen%20sensom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304838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6248" y="3143248"/>
            <a:ext cx="4641852" cy="351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 smtClean="0"/>
              <a:t>Sommerbrisen danner krusning på søen,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mystisk og sort.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Stæreflokke svæver højt over øen,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snart </a:t>
            </a:r>
            <a:r>
              <a:rPr lang="da-DK" dirty="0" err="1" smtClean="0"/>
              <a:t>ta'r</a:t>
            </a:r>
            <a:r>
              <a:rPr lang="da-DK" dirty="0" smtClean="0"/>
              <a:t> de bort. </a:t>
            </a:r>
          </a:p>
          <a:p>
            <a:pPr>
              <a:lnSpc>
                <a:spcPct val="150000"/>
              </a:lnSpc>
            </a:pPr>
            <a:r>
              <a:rPr lang="da-DK" i="1" dirty="0" smtClean="0"/>
              <a:t>Gyldne </a:t>
            </a:r>
            <a:r>
              <a:rPr lang="da-DK" i="1" dirty="0"/>
              <a:t>farver og sensommerbrise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fylder hjertet med vemodig musik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 smtClean="0"/>
              <a:t>går </a:t>
            </a:r>
            <a:r>
              <a:rPr lang="da-DK" i="1" dirty="0"/>
              <a:t>og nynner en sensommervise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fjernt fra byens larmende trafik. </a:t>
            </a:r>
            <a:endParaRPr lang="da-DK" dirty="0"/>
          </a:p>
        </p:txBody>
      </p:sp>
      <p:pic>
        <p:nvPicPr>
          <p:cNvPr id="6" name="Picture 8" descr="http://multimedia.pol.dk/archive/00485/rejskom_web_485777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571480"/>
            <a:ext cx="4125443" cy="2214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mikkis.dk/Naturmappe/Naturbild/Kageskov/kageskov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31" y="3356993"/>
            <a:ext cx="3622397" cy="27152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E46A2A05-4405-4867-B12F-26747E273C62}" type="slidenum">
              <a:rPr lang="da-DK" sz="1600"/>
              <a:pPr/>
              <a:t>3</a:t>
            </a:fld>
            <a:r>
              <a:rPr lang="da-DK" sz="1600"/>
              <a:t> af 4</a:t>
            </a:r>
          </a:p>
        </p:txBody>
      </p:sp>
      <p:pic>
        <p:nvPicPr>
          <p:cNvPr id="4100" name="Picture 2" descr="http://www.treeseed.com/img/uploads/9/foto_til_cd_1_027.jpg"/>
          <p:cNvPicPr>
            <a:picLocks noChangeAspect="1" noChangeArrowheads="1"/>
          </p:cNvPicPr>
          <p:nvPr/>
        </p:nvPicPr>
        <p:blipFill>
          <a:blip r:embed="rId3" cstate="print"/>
          <a:srcRect b="12457"/>
          <a:stretch>
            <a:fillRect/>
          </a:stretch>
        </p:blipFill>
        <p:spPr bwMode="auto">
          <a:xfrm>
            <a:off x="428596" y="714356"/>
            <a:ext cx="3428993" cy="201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714356"/>
            <a:ext cx="3665319" cy="20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786190"/>
            <a:ext cx="3595001" cy="2383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86248" y="3143248"/>
            <a:ext cx="4641852" cy="351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 smtClean="0"/>
              <a:t>Duft af brænderøg blandt brunlige bregner,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blåsorte bær.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Stille summen mellem blade, som blegner, </a:t>
            </a:r>
          </a:p>
          <a:p>
            <a:pPr>
              <a:lnSpc>
                <a:spcPct val="150000"/>
              </a:lnSpc>
            </a:pPr>
            <a:r>
              <a:rPr lang="da-DK" dirty="0" err="1" smtClean="0"/>
              <a:t>aft'nen</a:t>
            </a:r>
            <a:r>
              <a:rPr lang="da-DK" dirty="0" smtClean="0"/>
              <a:t> er nær. </a:t>
            </a:r>
          </a:p>
          <a:p>
            <a:pPr>
              <a:lnSpc>
                <a:spcPct val="150000"/>
              </a:lnSpc>
            </a:pPr>
            <a:r>
              <a:rPr lang="da-DK" i="1" dirty="0" smtClean="0"/>
              <a:t>Gyldne </a:t>
            </a:r>
            <a:r>
              <a:rPr lang="da-DK" i="1" dirty="0"/>
              <a:t>farver og sensommerbrise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fylder hjertet med vemodig musik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- går og nynner en sensommervise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fjernt fra byens larmende trafik. </a:t>
            </a:r>
            <a:endParaRPr lang="da-DK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76391A05-C4D1-4279-8412-9DF2F10899E8}" type="slidenum">
              <a:rPr lang="da-DK" sz="1600"/>
              <a:pPr/>
              <a:t>4</a:t>
            </a:fld>
            <a:r>
              <a:rPr lang="da-DK" sz="1600"/>
              <a:t> af 4</a:t>
            </a:r>
          </a:p>
        </p:txBody>
      </p:sp>
      <p:pic>
        <p:nvPicPr>
          <p:cNvPr id="5124" name="Picture 2" descr="http://www.bt.dk/sites/default/files-dk/node-images/477/4/4477963-sensomm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00042"/>
            <a:ext cx="3608743" cy="240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482114"/>
            <a:ext cx="3242070" cy="242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3357562"/>
            <a:ext cx="3528816" cy="264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286248" y="3143248"/>
            <a:ext cx="4641852" cy="3511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da-DK" dirty="0" smtClean="0"/>
              <a:t>Modne rønnebær bag dyb grønne grene,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rødt titter frem.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Går igennem skoven ganske alene, 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nu må jeg hjem! </a:t>
            </a:r>
          </a:p>
          <a:p>
            <a:pPr>
              <a:lnSpc>
                <a:spcPct val="150000"/>
              </a:lnSpc>
            </a:pPr>
            <a:r>
              <a:rPr lang="da-DK" i="1" dirty="0" smtClean="0"/>
              <a:t>Gyldne </a:t>
            </a:r>
            <a:r>
              <a:rPr lang="da-DK" i="1" dirty="0"/>
              <a:t>farver og sensommerbrise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fylder hjertet med vemodig musik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- går og nynner en sensommervise 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i="1" dirty="0"/>
              <a:t>fjernt fra byens larmende trafik. </a:t>
            </a:r>
            <a:endParaRPr lang="da-DK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195</Words>
  <Application>Microsoft Macintosh PowerPoint</Application>
  <PresentationFormat>Skærmshow (4:3)</PresentationFormat>
  <Paragraphs>42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Standarddesign</vt:lpstr>
      <vt:lpstr>Dias nummer 1</vt:lpstr>
      <vt:lpstr>Dias nummer 2</vt:lpstr>
      <vt:lpstr>Dias nummer 3</vt:lpstr>
      <vt:lpstr>Dias nummer 4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47</cp:revision>
  <dcterms:created xsi:type="dcterms:W3CDTF">2012-12-04T07:36:43Z</dcterms:created>
  <dcterms:modified xsi:type="dcterms:W3CDTF">2024-09-27T06:38:34Z</dcterms:modified>
</cp:coreProperties>
</file>